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" type="banner"/>
  <p:notesSz cx="6858000" cy="9144000"/>
  <p:defaultTextStyle>
    <a:defPPr>
      <a:defRPr lang="en-US"/>
    </a:defPPr>
    <a:lvl1pPr marL="0" algn="l" defTabSz="395021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1pPr>
    <a:lvl2pPr marL="197510" algn="l" defTabSz="395021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2pPr>
    <a:lvl3pPr marL="395021" algn="l" defTabSz="395021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3pPr>
    <a:lvl4pPr marL="592531" algn="l" defTabSz="395021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4pPr>
    <a:lvl5pPr marL="790042" algn="l" defTabSz="395021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5pPr>
    <a:lvl6pPr marL="987552" algn="l" defTabSz="395021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6pPr>
    <a:lvl7pPr marL="1185062" algn="l" defTabSz="395021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7pPr>
    <a:lvl8pPr marL="1382573" algn="l" defTabSz="395021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8pPr>
    <a:lvl9pPr marL="1580083" algn="l" defTabSz="395021" rtl="0" eaLnBrk="1" latinLnBrk="0" hangingPunct="1">
      <a:defRPr sz="778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0D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76A69-965C-4502-90ED-B967DE7FF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"/>
            <a:ext cx="5486400" cy="318347"/>
          </a:xfrm>
        </p:spPr>
        <p:txBody>
          <a:bodyPr anchor="b"/>
          <a:lstStyle>
            <a:lvl1pPr algn="ctr">
              <a:defRPr sz="8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A9B076-EA17-4CF2-91D7-8453EBB2F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2"/>
            <a:ext cx="5486400" cy="220768"/>
          </a:xfrm>
        </p:spPr>
        <p:txBody>
          <a:bodyPr/>
          <a:lstStyle>
            <a:lvl1pPr marL="0" indent="0" algn="ctr">
              <a:buNone/>
              <a:defRPr sz="320"/>
            </a:lvl1pPr>
            <a:lvl2pPr marL="60945" indent="0" algn="ctr">
              <a:buNone/>
              <a:defRPr sz="267"/>
            </a:lvl2pPr>
            <a:lvl3pPr marL="121890" indent="0" algn="ctr">
              <a:buNone/>
              <a:defRPr sz="240"/>
            </a:lvl3pPr>
            <a:lvl4pPr marL="182834" indent="0" algn="ctr">
              <a:buNone/>
              <a:defRPr sz="213"/>
            </a:lvl4pPr>
            <a:lvl5pPr marL="243779" indent="0" algn="ctr">
              <a:buNone/>
              <a:defRPr sz="213"/>
            </a:lvl5pPr>
            <a:lvl6pPr marL="304724" indent="0" algn="ctr">
              <a:buNone/>
              <a:defRPr sz="213"/>
            </a:lvl6pPr>
            <a:lvl7pPr marL="365669" indent="0" algn="ctr">
              <a:buNone/>
              <a:defRPr sz="213"/>
            </a:lvl7pPr>
            <a:lvl8pPr marL="426613" indent="0" algn="ctr">
              <a:buNone/>
              <a:defRPr sz="213"/>
            </a:lvl8pPr>
            <a:lvl9pPr marL="487558" indent="0" algn="ctr">
              <a:buNone/>
              <a:defRPr sz="213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25298-16EB-4254-8A2C-7DDD9928B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B8C79-3380-4C1F-801D-7AAC121D6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E0896-A6A6-456D-AA6D-312941019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432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E9B91-5BBD-4A22-82A0-C4284388E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8DD4F2-C9C7-403A-8380-6AC8BE864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95AFA-EEC4-4315-B71B-4E5339F9A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18F11-3362-43AA-8C77-931282F0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70C17-139A-46CE-80B1-6F7BB121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7332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3A3A7B-BF6A-4B94-8089-9CF014594F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"/>
            <a:ext cx="1577340" cy="774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96B72-284D-482E-990F-9474C55CDD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"/>
            <a:ext cx="4640580" cy="774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656FF-DADD-42B4-A0E3-C7D696431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C5E4D-D944-4355-8959-54A5CA43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A5FB5-71CF-4A4C-BDA6-185B181B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4949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0A4AD-126E-4522-B7CF-E252269D4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1FA65-B776-40EC-805C-6ECFB8591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8CD21-1E18-435F-9DD4-122DAFE9C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EB689-7BB2-457C-B0DD-8BCA2C25C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FD835-0602-4E8C-852B-4E5F8DA3B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622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F1B0D-D384-4FE9-81E5-5490AE66E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"/>
            <a:ext cx="6309360" cy="380365"/>
          </a:xfrm>
        </p:spPr>
        <p:txBody>
          <a:bodyPr anchor="b"/>
          <a:lstStyle>
            <a:lvl1pPr>
              <a:defRPr sz="8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77EC31-8404-4043-96C0-0E8E044D5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"/>
            <a:ext cx="6309360" cy="200025"/>
          </a:xfrm>
        </p:spPr>
        <p:txBody>
          <a:bodyPr/>
          <a:lstStyle>
            <a:lvl1pPr marL="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1pPr>
            <a:lvl2pPr marL="60945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2pPr>
            <a:lvl3pPr marL="121890" indent="0">
              <a:buNone/>
              <a:defRPr sz="240">
                <a:solidFill>
                  <a:schemeClr val="tx1">
                    <a:tint val="75000"/>
                  </a:schemeClr>
                </a:solidFill>
              </a:defRPr>
            </a:lvl3pPr>
            <a:lvl4pPr marL="182834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4pPr>
            <a:lvl5pPr marL="243779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5pPr>
            <a:lvl6pPr marL="304724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6pPr>
            <a:lvl7pPr marL="365669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7pPr>
            <a:lvl8pPr marL="426613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8pPr>
            <a:lvl9pPr marL="487558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F73C-8A2C-47E7-B053-8721AAF1E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0F230-2069-4165-AFAF-7B08528C9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F9D1A-D4A8-4820-B968-FB0CE6CA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7849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67582-D8D8-437A-9EB2-24B068F7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644E1-2797-4015-8B42-F2486DECA2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7"/>
            <a:ext cx="3108960" cy="5801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864D9-6558-4690-88F2-A689762A1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7"/>
            <a:ext cx="3108960" cy="5801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820AD-7C36-4027-A725-2FC26560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1AFD3-1824-443D-8F17-6594FA013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F1849-7652-40A8-BA06-39C1525CD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8024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5A243-4090-497B-BB05-44FA40A90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"/>
            <a:ext cx="6309360" cy="1767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2C936-6867-4B93-8AEB-309B640A6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"/>
            <a:ext cx="3094672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E48EAC-4C51-4D9C-94CC-2C99206E4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"/>
            <a:ext cx="3094672" cy="4912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111A74-CC69-4B3A-9127-72821E246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"/>
            <a:ext cx="3109913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13D117-3D77-4C4C-BB33-070726F5A9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"/>
            <a:ext cx="3109913" cy="4912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EA12C-56F9-4313-9472-9F3C88022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958588-B525-48D2-9AD4-FF7C57B4C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B599DC-4604-45F5-B9E8-D4BADE0A2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0518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CD412-67BD-4FC8-855F-AC174585C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4E28E1-8777-4F92-B1FC-A324EAD6C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5282A-6316-4F0B-BE6E-3135BE7EB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E4542-24C9-4F46-8D7B-ECCB1FB09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0260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6F0D61-3E19-4AEF-9CF4-F6D7F5DE6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EDEE08-3480-43BA-9A2A-BF4BDAD7C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B635E-BA09-429D-B995-A0720F2E6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73564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6CA28-240F-46E1-9F67-4B8B76E5B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"/>
            <a:ext cx="2359342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E0DEA-1D53-416C-8692-E0129727F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7"/>
            <a:ext cx="3703320" cy="649817"/>
          </a:xfrm>
        </p:spPr>
        <p:txBody>
          <a:bodyPr/>
          <a:lstStyle>
            <a:lvl1pPr>
              <a:defRPr sz="427"/>
            </a:lvl1pPr>
            <a:lvl2pPr>
              <a:defRPr sz="373"/>
            </a:lvl2pPr>
            <a:lvl3pPr>
              <a:defRPr sz="320"/>
            </a:lvl3pPr>
            <a:lvl4pPr>
              <a:defRPr sz="267"/>
            </a:lvl4pPr>
            <a:lvl5pPr>
              <a:defRPr sz="267"/>
            </a:lvl5pPr>
            <a:lvl6pPr>
              <a:defRPr sz="267"/>
            </a:lvl6pPr>
            <a:lvl7pPr>
              <a:defRPr sz="267"/>
            </a:lvl7pPr>
            <a:lvl8pPr>
              <a:defRPr sz="267"/>
            </a:lvl8pPr>
            <a:lvl9pPr>
              <a:defRPr sz="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C0147F-D9CA-4FA5-A7C2-AED724426B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"/>
            <a:ext cx="2359342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45" indent="0">
              <a:buNone/>
              <a:defRPr sz="187"/>
            </a:lvl2pPr>
            <a:lvl3pPr marL="121890" indent="0">
              <a:buNone/>
              <a:defRPr sz="160"/>
            </a:lvl3pPr>
            <a:lvl4pPr marL="182834" indent="0">
              <a:buNone/>
              <a:defRPr sz="133"/>
            </a:lvl4pPr>
            <a:lvl5pPr marL="243779" indent="0">
              <a:buNone/>
              <a:defRPr sz="133"/>
            </a:lvl5pPr>
            <a:lvl6pPr marL="304724" indent="0">
              <a:buNone/>
              <a:defRPr sz="133"/>
            </a:lvl6pPr>
            <a:lvl7pPr marL="365669" indent="0">
              <a:buNone/>
              <a:defRPr sz="133"/>
            </a:lvl7pPr>
            <a:lvl8pPr marL="426613" indent="0">
              <a:buNone/>
              <a:defRPr sz="133"/>
            </a:lvl8pPr>
            <a:lvl9pPr marL="487558" indent="0">
              <a:buNone/>
              <a:defRPr sz="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AABAD-788B-48FF-ABB6-9EAB2BF41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2E7D52-FF44-4332-88EE-663EA219D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9FCDD7-8CA4-4B79-82D1-9D1138866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59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A1589-F1F9-43CD-8FB3-43DBFE93C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"/>
            <a:ext cx="2359342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88653E-E3E8-4C45-A768-D8C0C13AC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7"/>
            <a:ext cx="3703320" cy="649817"/>
          </a:xfrm>
        </p:spPr>
        <p:txBody>
          <a:bodyPr/>
          <a:lstStyle>
            <a:lvl1pPr marL="0" indent="0">
              <a:buNone/>
              <a:defRPr sz="427"/>
            </a:lvl1pPr>
            <a:lvl2pPr marL="60945" indent="0">
              <a:buNone/>
              <a:defRPr sz="373"/>
            </a:lvl2pPr>
            <a:lvl3pPr marL="121890" indent="0">
              <a:buNone/>
              <a:defRPr sz="320"/>
            </a:lvl3pPr>
            <a:lvl4pPr marL="182834" indent="0">
              <a:buNone/>
              <a:defRPr sz="267"/>
            </a:lvl4pPr>
            <a:lvl5pPr marL="243779" indent="0">
              <a:buNone/>
              <a:defRPr sz="267"/>
            </a:lvl5pPr>
            <a:lvl6pPr marL="304724" indent="0">
              <a:buNone/>
              <a:defRPr sz="267"/>
            </a:lvl6pPr>
            <a:lvl7pPr marL="365669" indent="0">
              <a:buNone/>
              <a:defRPr sz="267"/>
            </a:lvl7pPr>
            <a:lvl8pPr marL="426613" indent="0">
              <a:buNone/>
              <a:defRPr sz="267"/>
            </a:lvl8pPr>
            <a:lvl9pPr marL="487558" indent="0">
              <a:buNone/>
              <a:defRPr sz="267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0F6D90-7FA2-4832-99D8-98DA754C3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"/>
            <a:ext cx="2359342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45" indent="0">
              <a:buNone/>
              <a:defRPr sz="187"/>
            </a:lvl2pPr>
            <a:lvl3pPr marL="121890" indent="0">
              <a:buNone/>
              <a:defRPr sz="160"/>
            </a:lvl3pPr>
            <a:lvl4pPr marL="182834" indent="0">
              <a:buNone/>
              <a:defRPr sz="133"/>
            </a:lvl4pPr>
            <a:lvl5pPr marL="243779" indent="0">
              <a:buNone/>
              <a:defRPr sz="133"/>
            </a:lvl5pPr>
            <a:lvl6pPr marL="304724" indent="0">
              <a:buNone/>
              <a:defRPr sz="133"/>
            </a:lvl6pPr>
            <a:lvl7pPr marL="365669" indent="0">
              <a:buNone/>
              <a:defRPr sz="133"/>
            </a:lvl7pPr>
            <a:lvl8pPr marL="426613" indent="0">
              <a:buNone/>
              <a:defRPr sz="133"/>
            </a:lvl8pPr>
            <a:lvl9pPr marL="487558" indent="0">
              <a:buNone/>
              <a:defRPr sz="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2B4B7-2A1E-4703-A48F-1D34903EB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2A5AF-02E3-4A54-853E-3C9C3EC0C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DE289F-20F8-4C44-A22A-93C6D6728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157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C7DCA9-108F-4C10-8A10-3DFD79CE4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"/>
            <a:ext cx="6309360" cy="176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AF608-F256-4EE2-A66C-D005FDA4F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7"/>
            <a:ext cx="6309360" cy="580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65699-71BA-4918-9696-A2A67F7427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4"/>
            <a:ext cx="1645920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62A03-C14A-4A0E-B064-E92161D83F57}" type="datetimeFigureOut">
              <a:rPr lang="en-ZA" smtClean="0"/>
              <a:t>02 Mar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6059A-9EA9-4AD7-A6F2-5268CE5609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4"/>
            <a:ext cx="2468880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CD640-602E-4C4C-9C44-CB147B042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4"/>
            <a:ext cx="1645920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BF940-130E-4418-A30A-4CFB5B13F48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23242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890" rtl="0" eaLnBrk="1" latinLnBrk="0" hangingPunct="1">
        <a:lnSpc>
          <a:spcPct val="90000"/>
        </a:lnSpc>
        <a:spcBef>
          <a:spcPct val="0"/>
        </a:spcBef>
        <a:buNone/>
        <a:defRPr sz="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2" indent="-30472" algn="l" defTabSz="1218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1pPr>
      <a:lvl2pPr marL="91417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2pPr>
      <a:lvl3pPr marL="152362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07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74251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35196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96141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57086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0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1pPr>
      <a:lvl2pPr marL="60945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0472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0D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B81FDA7-24FA-4B5F-8BF7-887C23E39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802" y="0"/>
            <a:ext cx="95338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41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Banner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 van Niekerk</dc:creator>
  <cp:lastModifiedBy>Jaco van Niekerk</cp:lastModifiedBy>
  <cp:revision>2</cp:revision>
  <dcterms:created xsi:type="dcterms:W3CDTF">2020-03-02T09:25:36Z</dcterms:created>
  <dcterms:modified xsi:type="dcterms:W3CDTF">2020-03-02T09:26:39Z</dcterms:modified>
</cp:coreProperties>
</file>