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0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49" d="100"/>
          <a:sy n="49" d="100"/>
        </p:scale>
        <p:origin x="6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8050D-1DB6-4760-8DA9-CF0D3B56E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8C38C-6585-4361-B5B4-1A316AAC84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2D610-5426-41A7-AFBA-3097FA5AD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265D9-3DCE-4F66-B22F-74D883181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DEE7F-A2D6-4442-AF12-E99CC310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657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502C3-5B28-45BD-A488-7D141CDAA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1E08F-CCC9-4230-9CE8-65D536418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E9287-F890-44DA-9358-95A0C1A8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29DAE-B8E6-4B03-8CD1-B86B8963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79464-399E-402E-9888-D69B02BB3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472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193CFE-06A3-4F72-A74C-4AACD5D4B9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6384D-B680-4C5F-8257-E8072FE86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2A9AD-9F83-4104-8BFC-5EB17B8A5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A6975-3378-4E50-A10F-FA12AA427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274D2-4B4D-4632-9449-171E0B470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617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7C03-0121-4330-B7F5-9CDD685C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F2082-6D37-462B-890A-4DBF105FD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06B42-DCFF-40FE-A445-F9BC896F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FE47F-B28A-4683-BFE6-E4767D14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3D38A-3DC5-439A-BFB3-AE3417A2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045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E588-1966-464D-93AF-C7CA8147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6CC17-AA0B-4DB7-96B5-A7C9E291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102BF-3F50-495A-9583-1C3A98B0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C0B22-617E-45D2-BD96-61EC7A75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952FC-8DC8-4612-BFC0-C2A631F0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935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7120-E017-4F55-8390-35BD3C7B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E562C-9BA1-489E-A6AD-11F4F42CAF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098797-3DAD-4035-972F-3CC3A71B6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6076E-8F61-44F6-873D-19C4594D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81F8F-0703-439D-8532-6ECAB66E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7333E-057C-4F08-BFD7-488C1895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902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DB1D5-7C08-498C-A929-0F796F33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E0970-82B0-40B5-A904-6BC08667F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DE5A3E-2558-4019-87DA-78C07518E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A30200-C99E-4857-BAA7-F0787DC0B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1489F-3EE1-45B6-B040-DF2C6E0A6C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BFF01-0BD0-4C4B-A5C8-8291F12BA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55E3FF-D598-4DDD-B24B-6CE8BB53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FCE8D7-794C-48BE-AB2B-3983E956D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4552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6AB9-1E32-43D4-AC41-9354A3674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06FCA8-F210-4A43-961B-22487B44A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709E4-9368-46D3-86DE-C7DECD753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33AEDD-5D0C-42C6-8343-1FDBE68B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8282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54C557-F96C-4910-8990-319B9491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E67982-FEA5-4F84-A25F-C919AD27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87A5C-A222-4A67-92BF-06850A4CF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938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9BD7C-5C69-449A-9F63-857E673F8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654B0-10C8-41DA-8750-27EF59E3A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87ADB0-7329-4AEC-B002-30DBE6D15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F3578-C50A-4766-908D-73DFEFDA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1B40F-3C4D-4450-9B9E-D76F48BE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3E699-BD34-4D8F-B0CA-E3C027645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2542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16446-05B3-439C-A79F-2E5203CA3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A343AC-5875-46DC-86C3-0A2068961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7F99F4-EC21-40AE-9410-6E1AA124A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55F5B-4982-4E4D-8A74-1E447BB9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D0E8D-34C0-428F-9F8C-F50D38785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4F472-F1C0-4777-87EC-BD261E0C5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2812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64308-2AFC-4902-899A-73BD99C4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9CDE2-9056-4E1D-BF0A-9EDD3D21D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3E390-41AB-4381-9AEC-2DBF22DED4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69F3D-109E-4CE9-B815-C027C6D4A984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91EDA-5C2D-4AF2-9BC0-037879F4B7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7451D-3C8F-4E5C-B0AD-F39612032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243BE-9384-427F-973D-8EEE6F7DF92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852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0D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B7166D-4E0B-491C-BCB9-169933C0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275" y="1641475"/>
            <a:ext cx="3727450" cy="357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 van Niekerk</dc:creator>
  <cp:lastModifiedBy>Jaco van Niekerk</cp:lastModifiedBy>
  <cp:revision>1</cp:revision>
  <dcterms:created xsi:type="dcterms:W3CDTF">2020-03-02T09:27:24Z</dcterms:created>
  <dcterms:modified xsi:type="dcterms:W3CDTF">2020-03-02T09:27:44Z</dcterms:modified>
</cp:coreProperties>
</file>